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8" r:id="rId3"/>
  </p:sldMasterIdLst>
  <p:notesMasterIdLst>
    <p:notesMasterId r:id="rId11"/>
  </p:notesMasterIdLst>
  <p:sldIdLst>
    <p:sldId id="515" r:id="rId4"/>
    <p:sldId id="380" r:id="rId5"/>
    <p:sldId id="361" r:id="rId6"/>
    <p:sldId id="525" r:id="rId7"/>
    <p:sldId id="526" r:id="rId8"/>
    <p:sldId id="527" r:id="rId9"/>
    <p:sldId id="381" r:id="rId1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 userDrawn="1">
          <p15:clr>
            <a:srgbClr val="A4A3A4"/>
          </p15:clr>
        </p15:guide>
        <p15:guide id="2" pos="29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howGuides="1">
      <p:cViewPr varScale="1">
        <p:scale>
          <a:sx n="65" d="100"/>
          <a:sy n="65" d="100"/>
        </p:scale>
        <p:origin x="1560" y="78"/>
      </p:cViewPr>
      <p:guideLst>
        <p:guide orient="horz" pos="2180"/>
        <p:guide pos="29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9972C7-EEAC-4234-A363-DFBC7313EEB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569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8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8935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6"/>
            <a:ext cx="78867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85114" y="524380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2155343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981200" y="8890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651010" y="3965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单击此处添加文字标题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569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8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8935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6"/>
            <a:ext cx="78867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85114" y="524380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2155343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981200" y="8890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651010" y="3965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单击此处添加文字标题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/>
              <a:t>Click to edit Master title style</a:t>
            </a:r>
            <a:endParaRPr lang="en-US" altLang="vi-V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en-US" altLang="vi-V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857250"/>
            <a:ext cx="9144000" cy="51435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061" name="TextBox 149"/>
          <p:cNvSpPr txBox="1">
            <a:spLocks noChangeArrowheads="1"/>
          </p:cNvSpPr>
          <p:nvPr/>
        </p:nvSpPr>
        <p:spPr bwMode="auto">
          <a:xfrm>
            <a:off x="421265" y="2341979"/>
            <a:ext cx="850842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kể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việc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sóc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cối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42900" y="883104"/>
            <a:ext cx="8379373" cy="87716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FFE2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6600CC"/>
                </a:solidFill>
                <a:latin typeface="Times New Roman" pitchFamily="18" charset="0"/>
              </a:rPr>
              <a:t>NHIỆT LIỆT CHÀO MỪNG CÁC THẦY CÔ GIÁO </a:t>
            </a:r>
            <a:br>
              <a:rPr lang="en-US" altLang="en-US" sz="2700" b="1" dirty="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VỀ DỰ GIỜ MÔN TIẾNG VIỆT LỚP 2</a:t>
            </a:r>
            <a:endParaRPr lang="en-US" altLang="en-US" sz="24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08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993" y="857250"/>
            <a:ext cx="5667375" cy="3181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1764399" y="1796692"/>
            <a:ext cx="5262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Khởi</a:t>
            </a:r>
            <a:r>
              <a:rPr lang="en-US" sz="60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</a:t>
            </a:r>
            <a:r>
              <a:rPr lang="en-US" sz="60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động</a:t>
            </a:r>
            <a:endParaRPr lang="en-US" sz="66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6705" y="533400"/>
            <a:ext cx="8435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661160"/>
            <a:ext cx="4857750" cy="424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0" y="1661160"/>
            <a:ext cx="4099560" cy="4339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473202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020" y="857250"/>
            <a:ext cx="441198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915" y="979170"/>
            <a:ext cx="862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2: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3-5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780" y="2472690"/>
            <a:ext cx="8161020" cy="2141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857250"/>
            <a:ext cx="9144000" cy="51435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051" name="TextBox 147"/>
          <p:cNvSpPr txBox="1">
            <a:spLocks noChangeArrowheads="1"/>
          </p:cNvSpPr>
          <p:nvPr/>
        </p:nvSpPr>
        <p:spPr bwMode="auto">
          <a:xfrm>
            <a:off x="2077175" y="1538962"/>
            <a:ext cx="49694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BÀI HỌC KẾT THÚC</a:t>
            </a:r>
          </a:p>
        </p:txBody>
      </p:sp>
      <p:sp>
        <p:nvSpPr>
          <p:cNvPr id="10" name="TextBox 149"/>
          <p:cNvSpPr txBox="1">
            <a:spLocks noChangeArrowheads="1"/>
          </p:cNvSpPr>
          <p:nvPr/>
        </p:nvSpPr>
        <p:spPr bwMode="auto">
          <a:xfrm>
            <a:off x="228600" y="2542762"/>
            <a:ext cx="85867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XIN CHÂN THÀNH CẢM ƠN </a:t>
            </a:r>
            <a:b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CÁC THẦY CÔ GIÁO! </a:t>
            </a:r>
          </a:p>
        </p:txBody>
      </p:sp>
    </p:spTree>
    <p:extLst>
      <p:ext uri="{BB962C8B-B14F-4D97-AF65-F5344CB8AC3E}">
        <p14:creationId xmlns:p14="http://schemas.microsoft.com/office/powerpoint/2010/main" val="286260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Hợi  - Tuần 21 - LT Viết đoạn văn kể về việc em cùng các bạn chăm sóc cây. - Tuần 21</Template>
  <TotalTime>5</TotalTime>
  <Words>127</Words>
  <Application>Microsoft Office PowerPoint</Application>
  <PresentationFormat>On-screen Show (4:3)</PresentationFormat>
  <Paragraphs>15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DengXian</vt:lpstr>
      <vt:lpstr>DengXian</vt:lpstr>
      <vt:lpstr>等线 Light</vt:lpstr>
      <vt:lpstr>.VnAvant</vt:lpstr>
      <vt:lpstr>Arial</vt:lpstr>
      <vt:lpstr>Calibri</vt:lpstr>
      <vt:lpstr>Times New Roman</vt:lpstr>
      <vt:lpstr>Default Design</vt:lpstr>
      <vt:lpstr>https://www.freeppt7.com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2</cp:revision>
  <dcterms:created xsi:type="dcterms:W3CDTF">2025-02-13T23:15:24Z</dcterms:created>
  <dcterms:modified xsi:type="dcterms:W3CDTF">2025-02-13T23:20:34Z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74E482DCDC1E47E0B3B8C0605D332B5C</vt:lpwstr>
  </property>
  <property fmtid="{D5CDD505-2E9C-101B-9397-08002B2CF9AE}" pid="3" name="KSOProductBuildVer">
    <vt:lpwstr>1033-12.2.0.19805</vt:lpwstr>
  </property>
</Properties>
</file>